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26" y="10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A85EC-119B-4FE4-0686-70A29FF166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A82270-E721-3A35-AFDA-28F00E0BB0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E8D85-AAC7-F27D-7808-36F601C60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51305-6C14-1481-0931-75B959205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FB9CA-52AE-4745-8F1E-426A03AF8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2137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6ED45-95F6-01DD-E71F-2217787C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64AB97-B1D5-A917-B43E-49BCF28D0B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45C9E-F879-9EB8-2E51-73C8EDF4D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A5B38-8882-932D-3FD3-09E0DF8FB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30569-6C5B-58ED-FD8D-6F99AD1A2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2476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6C4522-CC36-DB95-8F2F-192644BF1F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142110-2F61-64B6-41D0-B2AC0C08E3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051B7-902B-E4C8-1EDF-C2BAB3EFC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650B6-7347-0859-954B-636BFC1B4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41A97-F137-A28C-D5D2-D244653FF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8095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CB900-8F74-500C-04E5-3E23E6FF0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5F6A9-7465-488E-F7F3-F27136719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5338E-2DFB-F3CD-C153-4353B651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52D70-7C1A-42C5-0309-9FCF72DF5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5671B-763C-5EEF-60C8-978408B47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3060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98981-B01D-A61B-3DD5-BBC4C8EF5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D2DD2-E29B-87D9-D4CC-1DEF22583F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FE628-E61B-9041-24CE-7195495D8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4DA19-E645-E1EB-76CE-24317DBB2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A85F9-32DC-5586-D2D5-78D13E989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9911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65CE1-F1BB-196A-182B-F2F2A5811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22297-5184-F891-86A8-A1CE44EC4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A5693B-2DF1-6C41-100F-E50D3D9F47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6E57CC-B5F5-13AA-5D3A-6FD6E9688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F8A7DB-C1FC-B215-6E90-7BBCEC9CE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579A0B-ED34-A52B-C60A-06EAFAC4C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270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CCD80-09E7-211F-D69F-1A939E1C5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6F443-42A6-A0A5-E463-11738E593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834BC6-7877-EB21-6145-27572B84D6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212333-ABA4-8C98-EFC3-24D44E0917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E9536C-C6BC-6FB3-2E1E-D6CA077EF1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CFE8E6-F2F5-24A3-C5A1-B97B1C6CE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E7F479-8F05-27D4-C0B8-0C6DD2B3D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BE240F-45C1-3EA5-EA52-4EA1D8DE0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4752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96398-A5A0-F96C-A281-CB39204E5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990DE9-EB43-B267-0850-F31F204E5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C61A81-C1A9-BE27-C004-7738ADC94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2D816-7012-E5BE-489E-E3859027D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1989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5B0E2A-0069-8D51-0D62-E451904D2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263516-E014-E3B9-A43F-95722DFBB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BB2FF2-AE67-C8E3-37F3-A5A4C6918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4390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130D4-8B34-8268-E756-01251CCE8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BEB46-ABC4-1060-EA1B-AA46C872E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AC6DFF-7681-3EE3-C3FD-E2944DE3E8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192220-4B19-4517-323B-DC7489CA3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86A3E-EE62-8422-6EC4-4560630CB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4A632-D337-2D39-FC39-20CF36EBA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00525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EA359-C7D3-D12F-E9B2-19690FA2E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984B13-04DA-F1BC-A2C6-B19BA6451E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A17EB3-9956-EDCE-0C27-C452F0E576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039A0C-1173-19EE-64B2-F48726EDD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E8737A-8D16-B56B-38CB-E687ACF35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F39B2C-AB73-2D3E-090D-D1BA156EF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0978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906CEE-8156-239D-5BA8-FC374B6DB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40AA4-46BD-B56A-3254-C208C932E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1C108-BDD6-8AD9-E902-2FC89E218F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DD184-5A27-4D6B-B9FC-47EE8406592F}" type="datetimeFigureOut">
              <a:rPr lang="en-CA" smtClean="0"/>
              <a:t>2023-09-18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3E561-9B98-04D4-8171-3553AC6C1B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7114A-F64C-37E1-3D45-EFB0C5A2CF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E5987-47B7-41FB-8A10-E328D67FBF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7428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vtropes.org/pmwiki/pmwiki.php/VideoGame/SpaceRac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95BA0-9004-05EF-8906-0CD62D6D34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b="1" dirty="0">
                <a:latin typeface="Aptos" panose="020B0004020202020204" pitchFamily="34" charset="0"/>
              </a:rPr>
              <a:t>Space Wars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8A5065-ECF6-2798-F6A0-260909B6D3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>
                <a:latin typeface="Aptos" panose="020B0004020202020204" pitchFamily="34" charset="0"/>
              </a:rPr>
              <a:t>Space-Race inspired Qt &amp; C++ based Arcade Game | August 2023</a:t>
            </a:r>
          </a:p>
        </p:txBody>
      </p:sp>
    </p:spTree>
    <p:extLst>
      <p:ext uri="{BB962C8B-B14F-4D97-AF65-F5344CB8AC3E}">
        <p14:creationId xmlns:p14="http://schemas.microsoft.com/office/powerpoint/2010/main" val="1697724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96-FF33-7DE1-EB89-14B69CFE3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ptos" panose="020B0004020202020204" pitchFamily="34" charset="0"/>
              </a:rPr>
              <a:t>Space 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96E32-6BDA-6CF2-7707-679CCEACC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ptos" panose="020B0004020202020204" pitchFamily="34" charset="0"/>
              </a:rPr>
              <a:t>Atari’s Arcade Game from 1973</a:t>
            </a:r>
          </a:p>
          <a:p>
            <a:r>
              <a:rPr lang="en-CA" dirty="0">
                <a:latin typeface="Aptos" panose="020B0004020202020204" pitchFamily="34" charset="0"/>
              </a:rPr>
              <a:t>Navigates the screen while avoiding asteroids</a:t>
            </a:r>
          </a:p>
          <a:p>
            <a:r>
              <a:rPr lang="en-CA" dirty="0">
                <a:latin typeface="Aptos" panose="020B0004020202020204" pitchFamily="34" charset="0"/>
              </a:rPr>
              <a:t>If you collide with an asteroid, you need to restart from bottom</a:t>
            </a:r>
          </a:p>
          <a:p>
            <a:r>
              <a:rPr lang="en-CA" dirty="0">
                <a:latin typeface="Aptos" panose="020B0004020202020204" pitchFamily="34" charset="0"/>
              </a:rPr>
              <a:t>Once you reach the top, you get points</a:t>
            </a:r>
          </a:p>
        </p:txBody>
      </p:sp>
      <p:pic>
        <p:nvPicPr>
          <p:cNvPr id="1026" name="Picture 2" descr="Space Race (Video Game) - TV Tropes">
            <a:extLst>
              <a:ext uri="{FF2B5EF4-FFF2-40B4-BE49-F238E27FC236}">
                <a16:creationId xmlns:a16="http://schemas.microsoft.com/office/drawing/2014/main" id="{684C503C-080A-E67D-19C7-2D3F6D234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0050" y="4001294"/>
            <a:ext cx="3333750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6C3D4A4-C244-9117-CFBB-BF6368F69ACA}"/>
              </a:ext>
            </a:extLst>
          </p:cNvPr>
          <p:cNvSpPr txBox="1"/>
          <p:nvPr/>
        </p:nvSpPr>
        <p:spPr>
          <a:xfrm>
            <a:off x="838200" y="6308209"/>
            <a:ext cx="695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Aptos" panose="020B0004020202020204" pitchFamily="34" charset="0"/>
              </a:rPr>
              <a:t>[1] </a:t>
            </a:r>
            <a:r>
              <a:rPr lang="en-CA" dirty="0">
                <a:latin typeface="Aptos" panose="020B0004020202020204" pitchFamily="34" charset="0"/>
                <a:hlinkClick r:id="rId3"/>
              </a:rPr>
              <a:t>https://tvtropes.org/pmwiki/pmwiki.php/VideoGame/SpaceRace</a:t>
            </a:r>
            <a:r>
              <a:rPr lang="en-CA" dirty="0">
                <a:latin typeface="Aptos" panose="020B00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86922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6BB82-2F3D-0984-75D1-28BDEBEED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ptos" panose="020B0004020202020204" pitchFamily="34" charset="0"/>
              </a:rPr>
              <a:t>Game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13DC5-CE7E-DBE3-B3D7-C4EDA878D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ptos" panose="020B0004020202020204" pitchFamily="34" charset="0"/>
              </a:rPr>
              <a:t>Shoot enemies to get points</a:t>
            </a:r>
          </a:p>
          <a:p>
            <a:r>
              <a:rPr lang="en-CA" dirty="0">
                <a:latin typeface="Aptos" panose="020B0004020202020204" pitchFamily="34" charset="0"/>
              </a:rPr>
              <a:t>Lose points when enemies go past the player</a:t>
            </a:r>
          </a:p>
          <a:p>
            <a:r>
              <a:rPr lang="en-CA" dirty="0">
                <a:latin typeface="Aptos" panose="020B0004020202020204" pitchFamily="34" charset="0"/>
              </a:rPr>
              <a:t>Lose health when enemies hit the player</a:t>
            </a:r>
          </a:p>
          <a:p>
            <a:r>
              <a:rPr lang="en-CA" dirty="0">
                <a:latin typeface="Aptos" panose="020B0004020202020204" pitchFamily="34" charset="0"/>
              </a:rPr>
              <a:t>Player dies when health becomes 0</a:t>
            </a:r>
          </a:p>
          <a:p>
            <a:r>
              <a:rPr lang="en-CA" dirty="0">
                <a:latin typeface="Aptos" panose="020B0004020202020204" pitchFamily="34" charset="0"/>
              </a:rPr>
              <a:t>The last survivor wins the game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A4A790-6D53-0480-3A5E-02C16A5C9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4284" y="3539148"/>
            <a:ext cx="4985509" cy="277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031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BDF59-998C-2408-2E5D-B34AA4614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ptos" panose="020B0004020202020204" pitchFamily="34" charset="0"/>
              </a:rPr>
              <a:t>Player logic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E7B9B9A-90AA-E228-7195-2047AB61F11E}"/>
              </a:ext>
            </a:extLst>
          </p:cNvPr>
          <p:cNvGrpSpPr/>
          <p:nvPr/>
        </p:nvGrpSpPr>
        <p:grpSpPr>
          <a:xfrm>
            <a:off x="5193541" y="2308740"/>
            <a:ext cx="1890346" cy="2691635"/>
            <a:chOff x="3987187" y="2189311"/>
            <a:chExt cx="1890346" cy="2691635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6CE4EBBA-C12A-8C66-29A3-983E146970B5}"/>
                </a:ext>
              </a:extLst>
            </p:cNvPr>
            <p:cNvSpPr/>
            <p:nvPr/>
          </p:nvSpPr>
          <p:spPr>
            <a:xfrm>
              <a:off x="3987187" y="2189311"/>
              <a:ext cx="1890346" cy="2691635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r>
                <a:rPr lang="en-CA" b="1" dirty="0">
                  <a:latin typeface="Aptos" panose="020B0004020202020204" pitchFamily="34" charset="0"/>
                </a:rPr>
                <a:t>Player Spawns</a:t>
              </a:r>
            </a:p>
          </p:txBody>
        </p:sp>
        <p:pic>
          <p:nvPicPr>
            <p:cNvPr id="32" name="Picture 31" descr="A green and black logo&#10;&#10;Description automatically generated">
              <a:extLst>
                <a:ext uri="{FF2B5EF4-FFF2-40B4-BE49-F238E27FC236}">
                  <a16:creationId xmlns:a16="http://schemas.microsoft.com/office/drawing/2014/main" id="{F7DD46AA-322F-D003-5285-69A216016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472653" y="2664734"/>
              <a:ext cx="854787" cy="1232483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3C3A4D9-B508-595A-5AE1-8777358FDEF7}"/>
              </a:ext>
            </a:extLst>
          </p:cNvPr>
          <p:cNvGrpSpPr/>
          <p:nvPr/>
        </p:nvGrpSpPr>
        <p:grpSpPr>
          <a:xfrm>
            <a:off x="2004951" y="1633750"/>
            <a:ext cx="1678858" cy="2093199"/>
            <a:chOff x="3419555" y="1675366"/>
            <a:chExt cx="1678858" cy="2093199"/>
          </a:xfrm>
        </p:grpSpPr>
        <p:pic>
          <p:nvPicPr>
            <p:cNvPr id="44" name="Picture 43" descr="A blue airplane with black background&#10;&#10;Description automatically generated">
              <a:extLst>
                <a:ext uri="{FF2B5EF4-FFF2-40B4-BE49-F238E27FC236}">
                  <a16:creationId xmlns:a16="http://schemas.microsoft.com/office/drawing/2014/main" id="{05B9AA94-0822-1784-D56D-E08F86131F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3740407" y="1675366"/>
              <a:ext cx="977384" cy="142637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38F128C-A2F8-7B10-0A59-88C23E3AD4DE}"/>
                </a:ext>
              </a:extLst>
            </p:cNvPr>
            <p:cNvSpPr txBox="1"/>
            <p:nvPr/>
          </p:nvSpPr>
          <p:spPr>
            <a:xfrm>
              <a:off x="3419555" y="3122234"/>
              <a:ext cx="16788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CA" dirty="0">
                  <a:latin typeface="Aptos" panose="020B0004020202020204" pitchFamily="34" charset="0"/>
                </a:rPr>
                <a:t>Enemy spawns</a:t>
              </a:r>
            </a:p>
            <a:p>
              <a:pPr algn="ctr"/>
              <a:r>
                <a:rPr lang="en-CA" dirty="0">
                  <a:latin typeface="Aptos" panose="020B0004020202020204" pitchFamily="34" charset="0"/>
                </a:rPr>
                <a:t>(randomized)</a:t>
              </a:r>
            </a:p>
          </p:txBody>
        </p:sp>
      </p:grp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2C29A06A-8846-4DB7-8154-C5CB17CD7F44}"/>
              </a:ext>
            </a:extLst>
          </p:cNvPr>
          <p:cNvSpPr/>
          <p:nvPr/>
        </p:nvSpPr>
        <p:spPr>
          <a:xfrm>
            <a:off x="8409630" y="4276468"/>
            <a:ext cx="1890346" cy="808838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latin typeface="Aptos" panose="020B0004020202020204" pitchFamily="34" charset="0"/>
              </a:rPr>
              <a:t>Score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D7FD567D-2149-0A19-CD22-3CDF8A07A3D0}"/>
              </a:ext>
            </a:extLst>
          </p:cNvPr>
          <p:cNvSpPr/>
          <p:nvPr/>
        </p:nvSpPr>
        <p:spPr>
          <a:xfrm>
            <a:off x="8475794" y="1305483"/>
            <a:ext cx="1890346" cy="808838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latin typeface="Aptos" panose="020B0004020202020204" pitchFamily="34" charset="0"/>
              </a:rPr>
              <a:t>Health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39D4442F-8A7F-7B4C-4F37-9F2D4175E13F}"/>
              </a:ext>
            </a:extLst>
          </p:cNvPr>
          <p:cNvGrpSpPr/>
          <p:nvPr/>
        </p:nvGrpSpPr>
        <p:grpSpPr>
          <a:xfrm>
            <a:off x="1116822" y="4276468"/>
            <a:ext cx="3321853" cy="2216407"/>
            <a:chOff x="2494183" y="4032335"/>
            <a:chExt cx="3321853" cy="2216407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99725FAB-1940-B1E1-010A-6726109407B6}"/>
                </a:ext>
              </a:extLst>
            </p:cNvPr>
            <p:cNvGrpSpPr/>
            <p:nvPr/>
          </p:nvGrpSpPr>
          <p:grpSpPr>
            <a:xfrm>
              <a:off x="3212701" y="4432440"/>
              <a:ext cx="1846383" cy="1055078"/>
              <a:chOff x="3367454" y="2189284"/>
              <a:chExt cx="1846383" cy="1055078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F0620CB-7CDE-80C8-0FC4-3E93670582BA}"/>
                  </a:ext>
                </a:extLst>
              </p:cNvPr>
              <p:cNvSpPr/>
              <p:nvPr/>
            </p:nvSpPr>
            <p:spPr>
              <a:xfrm>
                <a:off x="3367454" y="2716823"/>
                <a:ext cx="615461" cy="5275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48DD0F61-10E6-A3C2-BF47-C990BAE7354F}"/>
                  </a:ext>
                </a:extLst>
              </p:cNvPr>
              <p:cNvSpPr/>
              <p:nvPr/>
            </p:nvSpPr>
            <p:spPr>
              <a:xfrm>
                <a:off x="3982915" y="2189284"/>
                <a:ext cx="615461" cy="5275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5056E202-8CF1-EEDD-9BD0-6595B5245129}"/>
                  </a:ext>
                </a:extLst>
              </p:cNvPr>
              <p:cNvSpPr/>
              <p:nvPr/>
            </p:nvSpPr>
            <p:spPr>
              <a:xfrm>
                <a:off x="4598376" y="2708030"/>
                <a:ext cx="615461" cy="52753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" name="Arrow: Right 37">
                <a:extLst>
                  <a:ext uri="{FF2B5EF4-FFF2-40B4-BE49-F238E27FC236}">
                    <a16:creationId xmlns:a16="http://schemas.microsoft.com/office/drawing/2014/main" id="{622802F9-E77B-E339-25AD-798A6D9E4BFF}"/>
                  </a:ext>
                </a:extLst>
              </p:cNvPr>
              <p:cNvSpPr/>
              <p:nvPr/>
            </p:nvSpPr>
            <p:spPr>
              <a:xfrm>
                <a:off x="4739054" y="2848708"/>
                <a:ext cx="347646" cy="246184"/>
              </a:xfrm>
              <a:prstGeom prst="righ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" name="Arrow: Right 38">
                <a:extLst>
                  <a:ext uri="{FF2B5EF4-FFF2-40B4-BE49-F238E27FC236}">
                    <a16:creationId xmlns:a16="http://schemas.microsoft.com/office/drawing/2014/main" id="{8B70B698-959C-4B26-B8CE-49783B1896FF}"/>
                  </a:ext>
                </a:extLst>
              </p:cNvPr>
              <p:cNvSpPr/>
              <p:nvPr/>
            </p:nvSpPr>
            <p:spPr>
              <a:xfrm flipH="1">
                <a:off x="3485800" y="2878016"/>
                <a:ext cx="347646" cy="246184"/>
              </a:xfrm>
              <a:prstGeom prst="right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40" name="Arrow: Up 39">
                <a:extLst>
                  <a:ext uri="{FF2B5EF4-FFF2-40B4-BE49-F238E27FC236}">
                    <a16:creationId xmlns:a16="http://schemas.microsoft.com/office/drawing/2014/main" id="{8D8F62E5-1D82-D6AF-F16D-C0F054CA0948}"/>
                  </a:ext>
                </a:extLst>
              </p:cNvPr>
              <p:cNvSpPr/>
              <p:nvPr/>
            </p:nvSpPr>
            <p:spPr>
              <a:xfrm>
                <a:off x="4167553" y="2250830"/>
                <a:ext cx="246184" cy="404446"/>
              </a:xfrm>
              <a:prstGeom prst="upArrow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FE47484-D5FB-C6BB-EBD3-B5C3B35C8320}"/>
                </a:ext>
              </a:extLst>
            </p:cNvPr>
            <p:cNvSpPr txBox="1"/>
            <p:nvPr/>
          </p:nvSpPr>
          <p:spPr>
            <a:xfrm>
              <a:off x="3212701" y="5602411"/>
              <a:ext cx="18553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>
                  <a:latin typeface="Aptos" panose="020B0004020202020204" pitchFamily="34" charset="0"/>
                </a:rPr>
                <a:t>Keys mapped into player input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8C5F890-343A-0019-497F-04B794EDA1C7}"/>
                </a:ext>
              </a:extLst>
            </p:cNvPr>
            <p:cNvSpPr txBox="1"/>
            <p:nvPr/>
          </p:nvSpPr>
          <p:spPr>
            <a:xfrm>
              <a:off x="2494183" y="5059598"/>
              <a:ext cx="5681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>
                  <a:latin typeface="Aptos" panose="020B0004020202020204" pitchFamily="34" charset="0"/>
                </a:rPr>
                <a:t>Left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45C93F6-DEC7-C291-AFC6-3D529EA4EEC0}"/>
                </a:ext>
              </a:extLst>
            </p:cNvPr>
            <p:cNvSpPr txBox="1"/>
            <p:nvPr/>
          </p:nvSpPr>
          <p:spPr>
            <a:xfrm>
              <a:off x="5123218" y="5039082"/>
              <a:ext cx="692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>
                  <a:latin typeface="Aptos" panose="020B0004020202020204" pitchFamily="34" charset="0"/>
                </a:rPr>
                <a:t>Right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56FEC5A-BE71-FF05-9EC0-075CFC044DCC}"/>
                </a:ext>
              </a:extLst>
            </p:cNvPr>
            <p:cNvSpPr txBox="1"/>
            <p:nvPr/>
          </p:nvSpPr>
          <p:spPr>
            <a:xfrm>
              <a:off x="3751812" y="4032335"/>
              <a:ext cx="7681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>
                  <a:latin typeface="Aptos" panose="020B0004020202020204" pitchFamily="34" charset="0"/>
                </a:rPr>
                <a:t>Bullet</a:t>
              </a: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C984B6BE-A531-C3BB-BBA9-7AA00BDDDBF4}"/>
              </a:ext>
            </a:extLst>
          </p:cNvPr>
          <p:cNvSpPr txBox="1"/>
          <p:nvPr/>
        </p:nvSpPr>
        <p:spPr>
          <a:xfrm>
            <a:off x="7851531" y="2198050"/>
            <a:ext cx="3138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>
                <a:latin typeface="Aptos" panose="020B0004020202020204" pitchFamily="34" charset="0"/>
              </a:rPr>
              <a:t>Decreases when hit by enemy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5D0A338-8E87-C437-62C5-7BA5FBF7A22D}"/>
              </a:ext>
            </a:extLst>
          </p:cNvPr>
          <p:cNvSpPr txBox="1"/>
          <p:nvPr/>
        </p:nvSpPr>
        <p:spPr>
          <a:xfrm>
            <a:off x="8198180" y="2621683"/>
            <a:ext cx="2573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>
                <a:latin typeface="Aptos" panose="020B0004020202020204" pitchFamily="34" charset="0"/>
              </a:rPr>
              <a:t>Player killed if health = 0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066848B-3118-8CDB-C370-5729347A2CDA}"/>
              </a:ext>
            </a:extLst>
          </p:cNvPr>
          <p:cNvSpPr txBox="1"/>
          <p:nvPr/>
        </p:nvSpPr>
        <p:spPr>
          <a:xfrm>
            <a:off x="8069907" y="5611489"/>
            <a:ext cx="2702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latin typeface="Aptos" panose="020B0004020202020204" pitchFamily="34" charset="0"/>
              </a:rPr>
              <a:t>Decreases when enemy reaches ground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B6E7F36-14D0-DD04-9EF4-32CF5E4175CB}"/>
              </a:ext>
            </a:extLst>
          </p:cNvPr>
          <p:cNvSpPr txBox="1"/>
          <p:nvPr/>
        </p:nvSpPr>
        <p:spPr>
          <a:xfrm>
            <a:off x="7851531" y="5129551"/>
            <a:ext cx="313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latin typeface="Aptos" panose="020B0004020202020204" pitchFamily="34" charset="0"/>
              </a:rPr>
              <a:t>Increases when enemy is hit</a:t>
            </a:r>
          </a:p>
        </p:txBody>
      </p:sp>
    </p:spTree>
    <p:extLst>
      <p:ext uri="{BB962C8B-B14F-4D97-AF65-F5344CB8AC3E}">
        <p14:creationId xmlns:p14="http://schemas.microsoft.com/office/powerpoint/2010/main" val="1768610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BDF59-998C-2408-2E5D-B34AA4614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ptos" panose="020B0004020202020204" pitchFamily="34" charset="0"/>
              </a:rPr>
              <a:t>Game logic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6650058-A328-C805-D22A-2A67306481AE}"/>
              </a:ext>
            </a:extLst>
          </p:cNvPr>
          <p:cNvGrpSpPr/>
          <p:nvPr/>
        </p:nvGrpSpPr>
        <p:grpSpPr>
          <a:xfrm>
            <a:off x="6715124" y="2192685"/>
            <a:ext cx="1802423" cy="2039815"/>
            <a:chOff x="5486400" y="3560885"/>
            <a:chExt cx="1802423" cy="203981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1FA5ECD-18A2-F4F5-CB31-140FAA7790D7}"/>
                </a:ext>
              </a:extLst>
            </p:cNvPr>
            <p:cNvSpPr/>
            <p:nvPr/>
          </p:nvSpPr>
          <p:spPr>
            <a:xfrm>
              <a:off x="5486400" y="3560885"/>
              <a:ext cx="1802423" cy="2039815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b="1" dirty="0">
                  <a:latin typeface="Aptos" panose="020B0004020202020204" pitchFamily="34" charset="0"/>
                </a:rPr>
                <a:t>GAME</a:t>
              </a:r>
            </a:p>
            <a:p>
              <a:pPr algn="ctr"/>
              <a:r>
                <a:rPr lang="en-CA" dirty="0">
                  <a:latin typeface="Aptos" panose="020B0004020202020204" pitchFamily="34" charset="0"/>
                </a:rPr>
                <a:t>(gameRunning)</a:t>
              </a: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87204F5-6801-5090-AC27-CC48BD0F8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37687" y="4567669"/>
              <a:ext cx="1699847" cy="945391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A5CEB8E-90C2-ECA1-D967-0BBB8FA44D09}"/>
              </a:ext>
            </a:extLst>
          </p:cNvPr>
          <p:cNvGrpSpPr/>
          <p:nvPr/>
        </p:nvGrpSpPr>
        <p:grpSpPr>
          <a:xfrm>
            <a:off x="9653586" y="2192685"/>
            <a:ext cx="1802423" cy="2039815"/>
            <a:chOff x="7792915" y="3560885"/>
            <a:chExt cx="1802423" cy="203981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315EFB5-4991-940A-D13A-C53ADCF88136}"/>
                </a:ext>
              </a:extLst>
            </p:cNvPr>
            <p:cNvSpPr/>
            <p:nvPr/>
          </p:nvSpPr>
          <p:spPr>
            <a:xfrm>
              <a:off x="7792915" y="3560885"/>
              <a:ext cx="1802423" cy="2039815"/>
            </a:xfrm>
            <a:prstGeom prst="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b="1" dirty="0">
                  <a:latin typeface="Aptos" panose="020B0004020202020204" pitchFamily="34" charset="0"/>
                </a:rPr>
                <a:t>GAME OVER</a:t>
              </a:r>
            </a:p>
            <a:p>
              <a:pPr algn="ctr"/>
              <a:r>
                <a:rPr lang="en-CA" dirty="0">
                  <a:latin typeface="Aptos" panose="020B0004020202020204" pitchFamily="34" charset="0"/>
                </a:rPr>
                <a:t>(gameOver)</a:t>
              </a: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09D76C0-5E09-F4E3-8458-AB3011C9D2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44202" y="4580792"/>
              <a:ext cx="1699847" cy="945548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AC3950B-08E2-EC12-61D6-1F053C2FC23A}"/>
              </a:ext>
            </a:extLst>
          </p:cNvPr>
          <p:cNvGrpSpPr/>
          <p:nvPr/>
        </p:nvGrpSpPr>
        <p:grpSpPr>
          <a:xfrm>
            <a:off x="838200" y="2193743"/>
            <a:ext cx="1802423" cy="2039815"/>
            <a:chOff x="996462" y="3547761"/>
            <a:chExt cx="1802423" cy="203981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4525648-36CA-6950-B146-9EAE2EBA6DE4}"/>
                </a:ext>
              </a:extLst>
            </p:cNvPr>
            <p:cNvSpPr/>
            <p:nvPr/>
          </p:nvSpPr>
          <p:spPr>
            <a:xfrm>
              <a:off x="996462" y="3547761"/>
              <a:ext cx="1802423" cy="2039815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b="1" dirty="0">
                  <a:latin typeface="Aptos" panose="020B0004020202020204" pitchFamily="34" charset="0"/>
                </a:rPr>
                <a:t>Start Screen</a:t>
              </a:r>
            </a:p>
            <a:p>
              <a:pPr algn="ctr"/>
              <a:r>
                <a:rPr lang="en-CA" dirty="0">
                  <a:latin typeface="Aptos" panose="020B0004020202020204" pitchFamily="34" charset="0"/>
                </a:rPr>
                <a:t>(startScreen)</a:t>
              </a: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8C49B92-9DB3-736C-3A42-E31D463789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52631" y="4567667"/>
              <a:ext cx="1690084" cy="945391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AD6BB0D-8C47-5C47-8276-CE732E8EDD06}"/>
              </a:ext>
            </a:extLst>
          </p:cNvPr>
          <p:cNvGrpSpPr/>
          <p:nvPr/>
        </p:nvGrpSpPr>
        <p:grpSpPr>
          <a:xfrm>
            <a:off x="3776662" y="2192685"/>
            <a:ext cx="1802423" cy="2039815"/>
            <a:chOff x="3109546" y="3547760"/>
            <a:chExt cx="1802423" cy="203981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558BDC-3DA1-E4CB-F0A8-4502D2F7E178}"/>
                </a:ext>
              </a:extLst>
            </p:cNvPr>
            <p:cNvSpPr/>
            <p:nvPr/>
          </p:nvSpPr>
          <p:spPr>
            <a:xfrm>
              <a:off x="3109546" y="3547760"/>
              <a:ext cx="1802423" cy="2039815"/>
            </a:xfrm>
            <a:prstGeom prst="rect">
              <a:avLst/>
            </a:prstGeom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b="1" dirty="0">
                  <a:latin typeface="Aptos" panose="020B0004020202020204" pitchFamily="34" charset="0"/>
                </a:rPr>
                <a:t>Transition</a:t>
              </a:r>
            </a:p>
            <a:p>
              <a:pPr algn="ctr"/>
              <a:r>
                <a:rPr lang="en-CA" dirty="0">
                  <a:latin typeface="Aptos" panose="020B0004020202020204" pitchFamily="34" charset="0"/>
                </a:rPr>
                <a:t>(startTransition)</a:t>
              </a: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  <a:p>
              <a:pPr algn="ctr"/>
              <a:endParaRPr lang="en-CA" dirty="0">
                <a:latin typeface="Aptos" panose="020B0004020202020204" pitchFamily="34" charset="0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A564738-5471-9D15-ADA0-BAC5527A66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165715" y="4566611"/>
              <a:ext cx="1690084" cy="946447"/>
            </a:xfrm>
            <a:prstGeom prst="rect">
              <a:avLst/>
            </a:prstGeom>
          </p:spPr>
        </p:pic>
      </p:grp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5D9E3828-E3E4-A953-FF3B-BB5378994016}"/>
              </a:ext>
            </a:extLst>
          </p:cNvPr>
          <p:cNvSpPr/>
          <p:nvPr/>
        </p:nvSpPr>
        <p:spPr>
          <a:xfrm>
            <a:off x="5687889" y="3025333"/>
            <a:ext cx="918430" cy="40444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C6C6D3F1-6454-8B29-AD5D-B04E840873B8}"/>
              </a:ext>
            </a:extLst>
          </p:cNvPr>
          <p:cNvSpPr/>
          <p:nvPr/>
        </p:nvSpPr>
        <p:spPr>
          <a:xfrm>
            <a:off x="2777513" y="3465736"/>
            <a:ext cx="918430" cy="40444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F1640701-945C-FA9A-B166-0FB3F0257D6D}"/>
              </a:ext>
            </a:extLst>
          </p:cNvPr>
          <p:cNvSpPr/>
          <p:nvPr/>
        </p:nvSpPr>
        <p:spPr>
          <a:xfrm>
            <a:off x="8626351" y="3025333"/>
            <a:ext cx="918430" cy="40444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CD569D-B286-80FD-51D8-F4A7527DBA0F}"/>
              </a:ext>
            </a:extLst>
          </p:cNvPr>
          <p:cNvSpPr txBox="1"/>
          <p:nvPr/>
        </p:nvSpPr>
        <p:spPr>
          <a:xfrm>
            <a:off x="2590611" y="3870182"/>
            <a:ext cx="11878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latin typeface="Aptos" panose="020B0004020202020204" pitchFamily="34" charset="0"/>
              </a:rPr>
              <a:t>Select # of players </a:t>
            </a:r>
          </a:p>
          <a:p>
            <a:pPr algn="ctr"/>
            <a:r>
              <a:rPr lang="en-CA" dirty="0">
                <a:latin typeface="Aptos" panose="020B0004020202020204" pitchFamily="34" charset="0"/>
              </a:rPr>
              <a:t>(1-4)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CEBB126-8823-E0FD-5E7E-801D6A069469}"/>
              </a:ext>
            </a:extLst>
          </p:cNvPr>
          <p:cNvSpPr txBox="1"/>
          <p:nvPr/>
        </p:nvSpPr>
        <p:spPr>
          <a:xfrm>
            <a:off x="5542628" y="3412979"/>
            <a:ext cx="11878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latin typeface="Aptos" panose="020B0004020202020204" pitchFamily="34" charset="0"/>
              </a:rPr>
              <a:t>Press Enter or Space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E2802D6-7044-E40C-63D5-CF7092B8D75E}"/>
              </a:ext>
            </a:extLst>
          </p:cNvPr>
          <p:cNvSpPr txBox="1"/>
          <p:nvPr/>
        </p:nvSpPr>
        <p:spPr>
          <a:xfrm>
            <a:off x="8349054" y="3440987"/>
            <a:ext cx="147302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latin typeface="Aptos" panose="020B0004020202020204" pitchFamily="34" charset="0"/>
              </a:rPr>
              <a:t>One player left </a:t>
            </a:r>
            <a:r>
              <a:rPr lang="en-CA" sz="1400" dirty="0">
                <a:latin typeface="Aptos" panose="020B0004020202020204" pitchFamily="34" charset="0"/>
              </a:rPr>
              <a:t>(multiplayer)</a:t>
            </a:r>
          </a:p>
          <a:p>
            <a:pPr algn="ctr"/>
            <a:r>
              <a:rPr lang="en-CA" dirty="0">
                <a:latin typeface="Aptos" panose="020B0004020202020204" pitchFamily="34" charset="0"/>
              </a:rPr>
              <a:t>Player dies</a:t>
            </a:r>
          </a:p>
          <a:p>
            <a:pPr algn="ctr"/>
            <a:r>
              <a:rPr lang="en-CA" sz="1400" dirty="0">
                <a:latin typeface="Aptos" panose="020B0004020202020204" pitchFamily="34" charset="0"/>
              </a:rPr>
              <a:t>(single)</a:t>
            </a:r>
          </a:p>
        </p:txBody>
      </p:sp>
      <p:sp>
        <p:nvSpPr>
          <p:cNvPr id="27" name="Arrow: U-Turn 26">
            <a:extLst>
              <a:ext uri="{FF2B5EF4-FFF2-40B4-BE49-F238E27FC236}">
                <a16:creationId xmlns:a16="http://schemas.microsoft.com/office/drawing/2014/main" id="{E9C36E46-BE55-69F0-7A01-D77DF8815FA7}"/>
              </a:ext>
            </a:extLst>
          </p:cNvPr>
          <p:cNvSpPr/>
          <p:nvPr/>
        </p:nvSpPr>
        <p:spPr>
          <a:xfrm rot="10800000">
            <a:off x="1512277" y="4370531"/>
            <a:ext cx="9208476" cy="1567474"/>
          </a:xfrm>
          <a:prstGeom prst="uturnArrow">
            <a:avLst>
              <a:gd name="adj1" fmla="val 14103"/>
              <a:gd name="adj2" fmla="val 14062"/>
              <a:gd name="adj3" fmla="val 21074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6AE2620-E3B4-2CEF-8DA4-60588D89F309}"/>
              </a:ext>
            </a:extLst>
          </p:cNvPr>
          <p:cNvSpPr txBox="1"/>
          <p:nvPr/>
        </p:nvSpPr>
        <p:spPr>
          <a:xfrm>
            <a:off x="4468463" y="5293861"/>
            <a:ext cx="3255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latin typeface="Aptos" panose="020B0004020202020204" pitchFamily="34" charset="0"/>
              </a:rPr>
              <a:t>Press Enter, Space or Esc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7FB08318-CA06-4CA6-B6DC-7FF4D0DE37F5}"/>
              </a:ext>
            </a:extLst>
          </p:cNvPr>
          <p:cNvSpPr/>
          <p:nvPr/>
        </p:nvSpPr>
        <p:spPr>
          <a:xfrm flipH="1">
            <a:off x="2749428" y="2819516"/>
            <a:ext cx="918430" cy="40444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A6485B0-FC54-9578-2D48-BCB216AB19C4}"/>
              </a:ext>
            </a:extLst>
          </p:cNvPr>
          <p:cNvSpPr txBox="1"/>
          <p:nvPr/>
        </p:nvSpPr>
        <p:spPr>
          <a:xfrm>
            <a:off x="2749428" y="2052298"/>
            <a:ext cx="918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latin typeface="Aptos" panose="020B0004020202020204" pitchFamily="34" charset="0"/>
              </a:rPr>
              <a:t>Press Esc</a:t>
            </a:r>
          </a:p>
        </p:txBody>
      </p:sp>
    </p:spTree>
    <p:extLst>
      <p:ext uri="{BB962C8B-B14F-4D97-AF65-F5344CB8AC3E}">
        <p14:creationId xmlns:p14="http://schemas.microsoft.com/office/powerpoint/2010/main" val="2871138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F03D6-63C0-2670-EE39-84920A772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ptos" panose="020B0004020202020204" pitchFamily="34" charset="0"/>
              </a:rPr>
              <a:t>Possible Improvements / Feature Additions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21ECB-8F1B-17E1-9CB1-AA0A1B490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trike="sngStrike" dirty="0">
                <a:latin typeface="Aptos" panose="020B0004020202020204" pitchFamily="34" charset="0"/>
              </a:rPr>
              <a:t>Return to the starting screen once all the players are killed</a:t>
            </a:r>
          </a:p>
          <a:p>
            <a:r>
              <a:rPr lang="en-US" strike="sngStrike" dirty="0">
                <a:latin typeface="Aptos" panose="020B0004020202020204" pitchFamily="34" charset="0"/>
              </a:rPr>
              <a:t>Announce the winner if only one player survives (when there are 2+ players)</a:t>
            </a:r>
          </a:p>
          <a:p>
            <a:r>
              <a:rPr lang="en-US" strike="sngStrike" dirty="0">
                <a:latin typeface="Aptos" panose="020B0004020202020204" pitchFamily="34" charset="0"/>
              </a:rPr>
              <a:t>Accept multiple keys at the instant so that the multiplayer mode can be smoother </a:t>
            </a:r>
          </a:p>
          <a:p>
            <a:r>
              <a:rPr lang="en-US" dirty="0">
                <a:latin typeface="Aptos" panose="020B0004020202020204" pitchFamily="34" charset="0"/>
              </a:rPr>
              <a:t>Add variations to enemies (more/less damage, shoot bullets back, </a:t>
            </a:r>
            <a:r>
              <a:rPr lang="en-US" dirty="0" err="1">
                <a:latin typeface="Aptos" panose="020B0004020202020204" pitchFamily="34" charset="0"/>
              </a:rPr>
              <a:t>etc</a:t>
            </a:r>
            <a:r>
              <a:rPr lang="en-US" dirty="0">
                <a:latin typeface="Aptos" panose="020B0004020202020204" pitchFamily="34" charset="0"/>
              </a:rPr>
              <a:t>)</a:t>
            </a:r>
          </a:p>
          <a:p>
            <a:r>
              <a:rPr lang="en-US" dirty="0">
                <a:latin typeface="Aptos" panose="020B0004020202020204" pitchFamily="34" charset="0"/>
              </a:rPr>
              <a:t>Add other items - health refuel, x2 points, </a:t>
            </a:r>
            <a:r>
              <a:rPr lang="en-US" dirty="0" err="1">
                <a:latin typeface="Aptos" panose="020B0004020202020204" pitchFamily="34" charset="0"/>
              </a:rPr>
              <a:t>etc</a:t>
            </a:r>
            <a:endParaRPr lang="en-US" dirty="0">
              <a:latin typeface="Aptos" panose="020B0004020202020204" pitchFamily="34" charset="0"/>
            </a:endParaRPr>
          </a:p>
          <a:p>
            <a:r>
              <a:rPr lang="en-US" dirty="0">
                <a:latin typeface="Aptos" panose="020B0004020202020204" pitchFamily="34" charset="0"/>
              </a:rPr>
              <a:t>Add difficulty</a:t>
            </a:r>
          </a:p>
          <a:p>
            <a:r>
              <a:rPr lang="en-US" dirty="0">
                <a:latin typeface="Aptos" panose="020B0004020202020204" pitchFamily="34" charset="0"/>
              </a:rPr>
              <a:t>Give options to users about resolution</a:t>
            </a:r>
            <a:endParaRPr lang="en-CA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174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272</Words>
  <Application>Microsoft Office PowerPoint</Application>
  <PresentationFormat>Widescreen</PresentationFormat>
  <Paragraphs>67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Arial</vt:lpstr>
      <vt:lpstr>Calibri</vt:lpstr>
      <vt:lpstr>Calibri Light</vt:lpstr>
      <vt:lpstr>Office Theme</vt:lpstr>
      <vt:lpstr>Space Wars</vt:lpstr>
      <vt:lpstr>Space Race</vt:lpstr>
      <vt:lpstr>Game Rules</vt:lpstr>
      <vt:lpstr>Player logic</vt:lpstr>
      <vt:lpstr>Game logic</vt:lpstr>
      <vt:lpstr>Possible Improvements / Feature Additions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Racer</dc:title>
  <dc:creator>David Song</dc:creator>
  <cp:lastModifiedBy>David Song</cp:lastModifiedBy>
  <cp:revision>2</cp:revision>
  <dcterms:created xsi:type="dcterms:W3CDTF">2023-09-18T21:21:46Z</dcterms:created>
  <dcterms:modified xsi:type="dcterms:W3CDTF">2023-09-18T23:29:29Z</dcterms:modified>
</cp:coreProperties>
</file>

<file path=docProps/thumbnail.jpeg>
</file>